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7" r:id="rId5"/>
    <p:sldId id="258" r:id="rId6"/>
    <p:sldId id="267" r:id="rId7"/>
    <p:sldId id="269" r:id="rId8"/>
    <p:sldId id="265" r:id="rId9"/>
    <p:sldId id="268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/GalR9+A0ctLBMQ33LdlZGV1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40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36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design.com/GoF_Design_Patterns_Reference0100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softvision.ro/enterprise.net/design-patterns/command" TargetMode="External"/><Relationship Id="rId4" Type="http://schemas.openxmlformats.org/officeDocument/2006/relationships/hyperlink" Target="https://www.dofactory.com/net/design-patter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l="2505" r="15060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5">
            <a:alphaModFix/>
          </a:blip>
          <a:srcRect l="2616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6">
            <a:alphaModFix/>
          </a:blip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7">
            <a:alphaModFix/>
          </a:blip>
          <a:srcRect l="7171" r="7452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8">
            <a:alphaModFix/>
          </a:blip>
          <a:srcRect l="27129" b="6781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9">
            <a:alphaModFix/>
          </a:blip>
          <a:srcRect r="29754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33100" rIns="33100" bIns="33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DIGITAL. INNOVATION. SCALE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Template Method design patterns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What is Template Design Pattern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When to use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b="0" strike="noStrik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Questions and answers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25" tIns="30225" rIns="30225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1A2E3E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Agenda</a:t>
            </a:r>
            <a:endParaRPr sz="4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 rot="-54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7397" r="37822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What is Template Method Design Pattern</a:t>
            </a:r>
            <a:endParaRPr dirty="0"/>
          </a:p>
        </p:txBody>
      </p:sp>
      <p:sp>
        <p:nvSpPr>
          <p:cNvPr id="198" name="Google Shape;198;p3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Design Pattern</a:t>
            </a:r>
            <a:endParaRPr dirty="0"/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Define the skeleton of an algorithm in an operation, deferring some steps to subclasses. Template Method lets subclasses redefine certain steps of an algorithm without changing the algorithm's structure.</a:t>
            </a:r>
          </a:p>
          <a:p>
            <a:pPr marL="285750" lvl="0" indent="-285750">
              <a:buSzPts val="1400"/>
              <a:buFont typeface="Arial"/>
              <a:buChar char="•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BE0D2-E1BF-4ED8-86AD-63F4C7C8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0" y="2820310"/>
            <a:ext cx="2377646" cy="480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482601" y="467544"/>
            <a:ext cx="2522980" cy="12052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What we need for Template Method Design Pattern</a:t>
            </a: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Abstract Class 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Concrete Class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Consumer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53E4C-0D12-4F59-BEF7-1A61BDA0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56" y="1169992"/>
            <a:ext cx="339881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Nunito Sans"/>
              </a:rPr>
              <a:t>See Result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2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8EF65A-1541-4077-B115-E7C5C8AFC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433059"/>
            <a:ext cx="8622615" cy="1896975"/>
          </a:xfrm>
          <a:prstGeom prst="rect">
            <a:avLst/>
          </a:prstGeom>
        </p:spPr>
      </p:pic>
      <p:sp>
        <p:nvSpPr>
          <p:cNvPr id="198" name="Google Shape;198;p3"/>
          <p:cNvSpPr txBox="1"/>
          <p:nvPr/>
        </p:nvSpPr>
        <p:spPr>
          <a:xfrm>
            <a:off x="482601" y="1978532"/>
            <a:ext cx="276066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76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Advantages</a:t>
            </a:r>
            <a:endParaRPr dirty="0"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</a:p>
          <a:p>
            <a:pPr marL="889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b="1" dirty="0"/>
          </a:p>
          <a:p>
            <a:pPr marL="8890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b="1" dirty="0"/>
              <a:t>Cod Reuse.</a:t>
            </a:r>
          </a:p>
          <a:p>
            <a:pPr marL="3746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Template methods are a fundamental technique for code reuse. They are particularly important in class libraries because they are the means for factoring out common behavior in library classes.</a:t>
            </a:r>
          </a:p>
          <a:p>
            <a:pPr marL="88900" lvl="0">
              <a:buClr>
                <a:schemeClr val="dk1"/>
              </a:buClr>
              <a:buSzPts val="1400"/>
            </a:pPr>
            <a:endParaRPr lang="en-US" sz="1600" b="1" dirty="0"/>
          </a:p>
          <a:p>
            <a:pPr marL="88900" lvl="0">
              <a:buClr>
                <a:schemeClr val="dk1"/>
              </a:buClr>
              <a:buSzPts val="1400"/>
            </a:pPr>
            <a:r>
              <a:rPr lang="en-US" sz="1600" b="1" dirty="0"/>
              <a:t>Inversion of Control.</a:t>
            </a:r>
          </a:p>
          <a:p>
            <a:pPr marL="3746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Template methods lead to an inversion of control because subclasses no longer control how the behavior of a parent class is redefined.</a:t>
            </a:r>
            <a:endParaRPr lang="en-US" sz="1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2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References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 –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http://www.w3sdesign.com/GoF_Design_Patterns_Reference0100.pdf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Dotfactory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https://www.dofactory.com/net/design-patterns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example -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https://gitlab.softvision.ro/enterprise.net/design-patterns/command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196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Helvetica Neue</vt:lpstr>
      <vt:lpstr>Helvetica Neue Light</vt:lpstr>
      <vt:lpstr>Nunito Sans</vt:lpstr>
      <vt:lpstr>Nunito Sans ExtraBold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2</cp:revision>
  <dcterms:created xsi:type="dcterms:W3CDTF">2019-11-19T12:27:01Z</dcterms:created>
  <dcterms:modified xsi:type="dcterms:W3CDTF">2019-12-10T10:52:35Z</dcterms:modified>
</cp:coreProperties>
</file>